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26465c3cc156458a"/>
  </p:sldMasterIdLst>
  <p:sldIdLst>
    <p:sldId id="264" r:id="R56e2e5fa492c40fb"/>
    <p:sldId id="265" r:id="Ra13e70c28a12413a"/>
    <p:sldId id="266" r:id="R1ed219f4491244a1"/>
    <p:sldId id="267" r:id="Rd78851186c404bfc"/>
    <p:sldId id="268" r:id="R2f2e122844d74d2b"/>
    <p:sldId id="269" r:id="R1347c6bacf674fe5"/>
    <p:sldId id="270" r:id="R3fcabf8928074bb1"/>
    <p:sldId id="271" r:id="R02f7c233822c49bb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26465c3cc156458a" /><Relationship Type="http://schemas.openxmlformats.org/officeDocument/2006/relationships/theme" Target="/ppt/slideMasters/theme/theme2.xml" Id="Rce7835efa2684d03" /><Relationship Type="http://schemas.openxmlformats.org/officeDocument/2006/relationships/slide" Target="/ppt/slides/slide9.xml" Id="R56e2e5fa492c40fb" /><Relationship Type="http://schemas.openxmlformats.org/officeDocument/2006/relationships/slide" Target="/ppt/slides/slidea.xml" Id="Ra13e70c28a12413a" /><Relationship Type="http://schemas.openxmlformats.org/officeDocument/2006/relationships/slide" Target="/ppt/slides/slideb.xml" Id="R1ed219f4491244a1" /><Relationship Type="http://schemas.openxmlformats.org/officeDocument/2006/relationships/slide" Target="/ppt/slides/slidec.xml" Id="Rd78851186c404bfc" /><Relationship Type="http://schemas.openxmlformats.org/officeDocument/2006/relationships/tableStyles" Target="/ppt/tableStyles.xml" Id="R14fbe18d7ad746f5" /><Relationship Type="http://schemas.openxmlformats.org/officeDocument/2006/relationships/slide" Target="/ppt/slides/slided.xml" Id="R2f2e122844d74d2b" /><Relationship Type="http://schemas.openxmlformats.org/officeDocument/2006/relationships/slide" Target="/ppt/slides/slidee.xml" Id="R1347c6bacf674fe5" /><Relationship Type="http://schemas.openxmlformats.org/officeDocument/2006/relationships/slide" Target="/ppt/slides/slidef.xml" Id="R3fcabf8928074bb1" /><Relationship Type="http://schemas.openxmlformats.org/officeDocument/2006/relationships/slide" Target="/ppt/slides/slide10.xml" Id="R02f7c233822c49bb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b3ea34ead6342b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fbb111adce740ad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b0743f373bf44d5" /><Relationship Type="http://schemas.openxmlformats.org/officeDocument/2006/relationships/slideMaster" Target="/ppt/slideMasters/slideMaster2.xml" Id="R15b1088c1ba54d2a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0fa9d4f12d14b2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b0743f373bf44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faecc397ba3d41af" /><Relationship Type="http://schemas.openxmlformats.org/officeDocument/2006/relationships/slideLayout" Target="/ppt/slideLayouts/slideLayout2.xml" Id="Rc96be0e2c49b47ae" /><Relationship Type="http://schemas.openxmlformats.org/officeDocument/2006/relationships/slideLayout" Target="/ppt/slideLayouts/slideLayout3.xml" Id="R7524f8b6885a4461" /><Relationship Type="http://schemas.openxmlformats.org/officeDocument/2006/relationships/slideLayout" Target="/ppt/slideLayouts/slideLayout4.xml" Id="Rc8b8cc830ea04f01" /><Relationship Type="http://schemas.openxmlformats.org/officeDocument/2006/relationships/slideLayout" Target="/ppt/slideLayouts/slideLayout5.xml" Id="R502ae0b6b4914831" /><Relationship Type="http://schemas.openxmlformats.org/officeDocument/2006/relationships/image" Target="/ppt/media/image2.bin" Id="R42469118dea7439c" /><Relationship Type="http://schemas.openxmlformats.org/officeDocument/2006/relationships/image" Target="/ppt/media/image.bin" Id="R148a76c476f94922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42469118dea7439c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148a76c476f949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c8b8cc830ea04f01"/>
    <p:sldLayoutId id="2147483652" r:id="R7524f8b6885a4461"/>
    <p:sldLayoutId id="2147483651" r:id="Rc96be0e2c49b47ae"/>
    <p:sldLayoutId id="2147483654" r:id="R502ae0b6b491483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df9afb1b3e84d61" /><Relationship Type="http://schemas.openxmlformats.org/officeDocument/2006/relationships/chart" Target="/ppt/slides/charts/chart29.xml" Id="R4dbef4e0728140e9" /><Relationship Type="http://schemas.openxmlformats.org/officeDocument/2006/relationships/chart" Target="/ppt/slides/charts/chart2a.xml" Id="Rb45803b7b8664ed9" /><Relationship Type="http://schemas.openxmlformats.org/officeDocument/2006/relationships/chart" Target="/ppt/slides/charts/chart2b.xml" Id="Rc184b6da0ff04f33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4349d0e37e04bea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fb6c70aedbe14a5a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cd1a49f931424558" /><Relationship Type="http://schemas.openxmlformats.org/officeDocument/2006/relationships/slideLayout" Target="/ppt/slideLayouts/slideLayout5.xml" Id="R4f6ad5ca7b184f0f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a825564605c4a43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f319dead5a0b4c51" /><Relationship Type="http://schemas.openxmlformats.org/officeDocument/2006/relationships/image" Target="/ppt/media/image4.bin" Id="Rc29be5e43cd043e1" /><Relationship Type="http://schemas.openxmlformats.org/officeDocument/2006/relationships/slideLayout" Target="/ppt/slideLayouts/slideLayout5.xml" Id="Rc2dc96741ada47cc" /><Relationship Type="http://schemas.openxmlformats.org/officeDocument/2006/relationships/chart" Target="/ppt/slides/charts/chart15.xml" Id="R0b8a01e56f8241c3" /><Relationship Type="http://schemas.openxmlformats.org/officeDocument/2006/relationships/chart" Target="/ppt/slides/charts/chart16.xml" Id="R4e05007260314856" /><Relationship Type="http://schemas.openxmlformats.org/officeDocument/2006/relationships/chart" Target="/ppt/slides/charts/chart17.xml" Id="R0671db2956bf4ebe" /><Relationship Type="http://schemas.openxmlformats.org/officeDocument/2006/relationships/chart" Target="/ppt/slides/charts/chart18.xml" Id="R8699c89fbd694e28" /><Relationship Type="http://schemas.openxmlformats.org/officeDocument/2006/relationships/chart" Target="/ppt/slides/charts/chart19.xml" Id="Rded2c6d9cc954561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c2a7b4c7cb914392" /><Relationship Type="http://schemas.openxmlformats.org/officeDocument/2006/relationships/image" Target="/ppt/media/image4.bin" Id="R36199350d3bd4681" /><Relationship Type="http://schemas.openxmlformats.org/officeDocument/2006/relationships/slideLayout" Target="/ppt/slideLayouts/slideLayout5.xml" Id="R1111626fee4f44fd" /><Relationship Type="http://schemas.openxmlformats.org/officeDocument/2006/relationships/chart" Target="/ppt/slides/charts/chart1b.xml" Id="R622f2fbe77c54758" /><Relationship Type="http://schemas.openxmlformats.org/officeDocument/2006/relationships/chart" Target="/ppt/slides/charts/chart1c.xml" Id="Ree5e8df777764337" /><Relationship Type="http://schemas.openxmlformats.org/officeDocument/2006/relationships/chart" Target="/ppt/slides/charts/chart1d.xml" Id="R1d4f7f885e4140bd" /><Relationship Type="http://schemas.openxmlformats.org/officeDocument/2006/relationships/chart" Target="/ppt/slides/charts/chart1e.xml" Id="Rd4cc660a30f54ebc" /><Relationship Type="http://schemas.openxmlformats.org/officeDocument/2006/relationships/chart" Target="/ppt/slides/charts/chart1f.xml" Id="R66a90b4c82294a5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a97a147a8584812" /><Relationship Type="http://schemas.openxmlformats.org/officeDocument/2006/relationships/image" Target="/ppt/media/image4.bin" Id="R9a5ca277c5dc48e0" /><Relationship Type="http://schemas.openxmlformats.org/officeDocument/2006/relationships/slideLayout" Target="/ppt/slideLayouts/slideLayout5.xml" Id="Rcbf9ba93ee3a4ef8" /><Relationship Type="http://schemas.openxmlformats.org/officeDocument/2006/relationships/chart" Target="/ppt/slides/charts/chart21.xml" Id="R6cef13c65ecc4ed1" /><Relationship Type="http://schemas.openxmlformats.org/officeDocument/2006/relationships/chart" Target="/ppt/slides/charts/chart22.xml" Id="R594c68c46a3d492c" /><Relationship Type="http://schemas.openxmlformats.org/officeDocument/2006/relationships/chart" Target="/ppt/slides/charts/chart23.xml" Id="R650ae06c0d2d4e49" /><Relationship Type="http://schemas.openxmlformats.org/officeDocument/2006/relationships/chart" Target="/ppt/slides/charts/chart24.xml" Id="Rfee217eea3274449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Skillnadsgatan 36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6.321429</c:v>
              </c:pt>
              <c:pt idx="1">
                <c:v>5.729730</c:v>
              </c:pt>
              <c:pt idx="2">
                <c:v>5.722222</c:v>
              </c:pt>
              <c:pt idx="3">
                <c:v>5.986842</c:v>
              </c:pt>
              <c:pt idx="4">
                <c:v>6.310345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Pärlan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6.593750</c:v>
              </c:pt>
              <c:pt idx="1">
                <c:v>5.666667</c:v>
              </c:pt>
              <c:pt idx="2">
                <c:v>5.941176</c:v>
              </c:pt>
              <c:pt idx="3">
                <c:v>5.863636</c:v>
              </c:pt>
              <c:pt idx="4">
                <c:v>6.222222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0.888889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0.555556</c:v>
              </c:pt>
              <c:pt idx="1">
                <c:v>0.444444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0.888889</c:v>
              </c:pt>
              <c:pt idx="1">
                <c:v>0.111111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dbef4e0728140e9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45803b7b8664ed9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184b6da0ff04f3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Pärlan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Skillnadsgatan 36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cd1a49f93142455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36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b8a01e56f8241c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e0500726031485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671db2956bf4eb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699c89fbd694e2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ed2c6d9cc95456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319dead5a0b4c5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29be5e43cd043e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36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22f2fbe77c5475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e5e8df77776433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d4f7f885e4140b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4cc660a30f54eb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6a90b4c82294a5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2a7b4c7cb91439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6199350d3bd468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36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cef13c65ecc4ed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94c68c46a3d492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50ae06c0d2d4e4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ee217eea327444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a97a147a858481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a5ca277c5dc48e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2017-02-01T10:48:47.014Z</dcterms:created>
  <dcterms:modified xsi:type="dcterms:W3CDTF">2017-02-01T10:48:47.014Z</dcterms:modified>
</cp:coreProperties>
</file>